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488" y="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431931306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3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2441752"/>
              </p:ext>
            </p:extLst>
          </p:nvPr>
        </p:nvGraphicFramePr>
        <p:xfrm>
          <a:off x="4991355" y="4193139"/>
          <a:ext cx="4747702" cy="211678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792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46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юго-восточный 9-14 м/с. Температура воздуха ночью 12-14, днем 26-28 тепла. </a:t>
            </a:r>
            <a:endParaRPr lang="ru-RU" sz="1100" dirty="0" smtClean="0"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80000" algn="just"/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</a:t>
            </a:r>
          </a:p>
          <a:p>
            <a:pPr lvl="0" indent="180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Прогноз 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indent="108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юго-восточный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м/с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15-17 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Оспанова Д.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40558</TotalTime>
  <Words>596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6938</cp:revision>
  <cp:lastPrinted>2021-07-01T03:56:27Z</cp:lastPrinted>
  <dcterms:created xsi:type="dcterms:W3CDTF">2018-03-27T06:03:00Z</dcterms:created>
  <dcterms:modified xsi:type="dcterms:W3CDTF">2026-05-13T06:46:04Z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